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5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0250-D363-43B9-A243-4A59113DD0CF}" type="datetimeFigureOut">
              <a:rPr lang="it-IT" smtClean="0"/>
              <a:pPr/>
              <a:t>27/06/2022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2523-8C47-4FB6-9F8D-A24E16C1AE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0250-D363-43B9-A243-4A59113DD0CF}" type="datetimeFigureOut">
              <a:rPr lang="it-IT" smtClean="0"/>
              <a:pPr/>
              <a:t>27/06/2022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2523-8C47-4FB6-9F8D-A24E16C1AE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0250-D363-43B9-A243-4A59113DD0CF}" type="datetimeFigureOut">
              <a:rPr lang="it-IT" smtClean="0"/>
              <a:pPr/>
              <a:t>27/06/2022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2523-8C47-4FB6-9F8D-A24E16C1AE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0250-D363-43B9-A243-4A59113DD0CF}" type="datetimeFigureOut">
              <a:rPr lang="it-IT" smtClean="0"/>
              <a:pPr/>
              <a:t>27/06/2022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2523-8C47-4FB6-9F8D-A24E16C1AE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0250-D363-43B9-A243-4A59113DD0CF}" type="datetimeFigureOut">
              <a:rPr lang="it-IT" smtClean="0"/>
              <a:pPr/>
              <a:t>27/06/2022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2523-8C47-4FB6-9F8D-A24E16C1AE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0250-D363-43B9-A243-4A59113DD0CF}" type="datetimeFigureOut">
              <a:rPr lang="it-IT" smtClean="0"/>
              <a:pPr/>
              <a:t>27/06/2022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2523-8C47-4FB6-9F8D-A24E16C1AE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0250-D363-43B9-A243-4A59113DD0CF}" type="datetimeFigureOut">
              <a:rPr lang="it-IT" smtClean="0"/>
              <a:pPr/>
              <a:t>27/06/2022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2523-8C47-4FB6-9F8D-A24E16C1AE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0250-D363-43B9-A243-4A59113DD0CF}" type="datetimeFigureOut">
              <a:rPr lang="it-IT" smtClean="0"/>
              <a:pPr/>
              <a:t>27/06/2022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2523-8C47-4FB6-9F8D-A24E16C1AE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0250-D363-43B9-A243-4A59113DD0CF}" type="datetimeFigureOut">
              <a:rPr lang="it-IT" smtClean="0"/>
              <a:pPr/>
              <a:t>27/06/2022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2523-8C47-4FB6-9F8D-A24E16C1AE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0250-D363-43B9-A243-4A59113DD0CF}" type="datetimeFigureOut">
              <a:rPr lang="it-IT" smtClean="0"/>
              <a:pPr/>
              <a:t>27/06/2022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2523-8C47-4FB6-9F8D-A24E16C1AE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0250-D363-43B9-A243-4A59113DD0CF}" type="datetimeFigureOut">
              <a:rPr lang="it-IT" smtClean="0"/>
              <a:pPr/>
              <a:t>27/06/2022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2523-8C47-4FB6-9F8D-A24E16C1AE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30250-D363-43B9-A243-4A59113DD0CF}" type="datetimeFigureOut">
              <a:rPr lang="it-IT" smtClean="0"/>
              <a:pPr/>
              <a:t>27/06/2022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92523-8C47-4FB6-9F8D-A24E16C1AEE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1889702" y="1700808"/>
          <a:ext cx="4482498" cy="1432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94166"/>
                <a:gridCol w="1494166"/>
                <a:gridCol w="1494166"/>
              </a:tblGrid>
              <a:tr h="120013"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/>
                        <a:t>Embryos</a:t>
                      </a:r>
                      <a:r>
                        <a:rPr lang="it-IT" sz="1400" b="1" dirty="0" smtClean="0"/>
                        <a:t> </a:t>
                      </a:r>
                      <a:r>
                        <a:rPr lang="it-IT" sz="1400" b="1" dirty="0" err="1" smtClean="0"/>
                        <a:t>alive</a:t>
                      </a:r>
                      <a:r>
                        <a:rPr lang="it-IT" sz="1400" b="1" dirty="0" smtClean="0"/>
                        <a:t> % </a:t>
                      </a:r>
                    </a:p>
                    <a:p>
                      <a:pPr algn="ctr"/>
                      <a:r>
                        <a:rPr lang="it-IT" sz="1400" b="1" dirty="0" smtClean="0"/>
                        <a:t>72 </a:t>
                      </a:r>
                      <a:r>
                        <a:rPr lang="it-IT" sz="1400" b="1" dirty="0" err="1" smtClean="0"/>
                        <a:t>hpi</a:t>
                      </a:r>
                      <a:endParaRPr lang="it-IT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smtClean="0"/>
                        <a:t>Severe %</a:t>
                      </a:r>
                    </a:p>
                    <a:p>
                      <a:pPr algn="ctr"/>
                      <a:r>
                        <a:rPr lang="it-IT" sz="1400" b="1" dirty="0" err="1" smtClean="0"/>
                        <a:t>abnormalities</a:t>
                      </a:r>
                      <a:endParaRPr lang="it-IT" sz="1400" b="1" dirty="0" smtClean="0"/>
                    </a:p>
                  </a:txBody>
                  <a:tcPr/>
                </a:tc>
              </a:tr>
              <a:tr h="200022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CTR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82% (33/40)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12% (4/33)</a:t>
                      </a:r>
                      <a:endParaRPr lang="it-IT" sz="1400" dirty="0"/>
                    </a:p>
                  </a:txBody>
                  <a:tcPr/>
                </a:tc>
              </a:tr>
              <a:tr h="200022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 smtClean="0"/>
                        <a:t>IFO+EPI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80% (32/40)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nd</a:t>
                      </a:r>
                      <a:endParaRPr lang="it-IT" sz="1400" dirty="0"/>
                    </a:p>
                  </a:txBody>
                  <a:tcPr/>
                </a:tc>
              </a:tr>
              <a:tr h="2000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err="1" smtClean="0"/>
                        <a:t>GEM+DOCE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67 %</a:t>
                      </a:r>
                      <a:r>
                        <a:rPr lang="it-IT" sz="1400" baseline="0" dirty="0" smtClean="0"/>
                        <a:t> (27/40)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nd</a:t>
                      </a:r>
                      <a:endParaRPr lang="it-IT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" name="Picture 3" descr="C:\Users\alessandro.devita\Desktop\Colture primarie sarcomi\S122 K lipo pleo\S122K ACC\Zebrafish S122k\S122k T72\CTR malformazioni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789040"/>
            <a:ext cx="2880000" cy="191530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053" name="Picture 5" descr="C:\Users\alessandro.devita\Desktop\Colture primarie sarcomi\S122 K lipo pleo\S122K ACC\Zebrafish S122k\S122k T72\CTR malformazioni 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312" y="3789040"/>
            <a:ext cx="2880000" cy="191530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6" name="CasellaDiTesto 5"/>
          <p:cNvSpPr txBox="1"/>
          <p:nvPr/>
        </p:nvSpPr>
        <p:spPr>
          <a:xfrm>
            <a:off x="2195736" y="5877272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pericardic</a:t>
            </a:r>
            <a:r>
              <a:rPr lang="it-IT" dirty="0" smtClean="0"/>
              <a:t> edema, </a:t>
            </a:r>
            <a:r>
              <a:rPr lang="it-IT" dirty="0" err="1" smtClean="0"/>
              <a:t>abnormal</a:t>
            </a:r>
            <a:r>
              <a:rPr lang="it-IT" dirty="0" smtClean="0"/>
              <a:t> </a:t>
            </a:r>
            <a:r>
              <a:rPr lang="it-IT" dirty="0" err="1" smtClean="0"/>
              <a:t>embryonic</a:t>
            </a:r>
            <a:r>
              <a:rPr lang="it-IT" dirty="0" smtClean="0"/>
              <a:t> </a:t>
            </a:r>
            <a:r>
              <a:rPr lang="it-IT" dirty="0" err="1" smtClean="0"/>
              <a:t>development</a:t>
            </a:r>
            <a:r>
              <a:rPr lang="it-IT" dirty="0" smtClean="0"/>
              <a:t>, </a:t>
            </a:r>
            <a:r>
              <a:rPr lang="it-IT" dirty="0" err="1" smtClean="0"/>
              <a:t>enlarged</a:t>
            </a:r>
            <a:r>
              <a:rPr lang="it-IT" dirty="0" smtClean="0"/>
              <a:t> </a:t>
            </a:r>
            <a:r>
              <a:rPr lang="it-IT" dirty="0" err="1" smtClean="0"/>
              <a:t>yolk</a:t>
            </a:r>
            <a:r>
              <a:rPr lang="it-IT" dirty="0" smtClean="0"/>
              <a:t> </a:t>
            </a:r>
            <a:r>
              <a:rPr lang="it-IT" dirty="0" err="1" smtClean="0"/>
              <a:t>sack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1701</TotalTime>
  <Words>43</Words>
  <Application>Microsoft Office PowerPoint</Application>
  <PresentationFormat>Presentazione su schermo (4:3)</PresentationFormat>
  <Paragraphs>14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alessandro.devita</dc:creator>
  <cp:lastModifiedBy>alessandro.devita</cp:lastModifiedBy>
  <cp:revision>145</cp:revision>
  <dcterms:created xsi:type="dcterms:W3CDTF">2020-09-01T08:32:22Z</dcterms:created>
  <dcterms:modified xsi:type="dcterms:W3CDTF">2022-06-27T08:07:58Z</dcterms:modified>
</cp:coreProperties>
</file>