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10" Type="http://schemas.openxmlformats.org/officeDocument/2006/relationships/image" Target="../media/image9.tiff"/><Relationship Id="rId19" Type="http://schemas.openxmlformats.org/officeDocument/2006/relationships/image" Target="../media/image18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ssandro.devita\Desktop\Data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5137"/>
            <a:ext cx="1938213" cy="266807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68" y="5877352"/>
            <a:ext cx="720000" cy="72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334" y="5877352"/>
            <a:ext cx="720000" cy="72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7595" y="5877352"/>
            <a:ext cx="720000" cy="72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Connettore 1 6"/>
          <p:cNvCxnSpPr/>
          <p:nvPr/>
        </p:nvCxnSpPr>
        <p:spPr>
          <a:xfrm>
            <a:off x="512368" y="5739084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341334" y="5739084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187595" y="5739084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83582" y="53787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CTR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85286" y="53787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IFO+EPI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999343" y="537875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GEM+DOCE</a:t>
            </a:r>
            <a:endParaRPr lang="it-IT" sz="1600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368353" y="5877352"/>
            <a:ext cx="0" cy="7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-27547" y="604016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3D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49609" y="242260"/>
            <a:ext cx="71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 </a:t>
            </a:r>
            <a:r>
              <a:rPr lang="it-IT" sz="1600" dirty="0" err="1" smtClean="0"/>
              <a:t>hpi</a:t>
            </a:r>
            <a:endParaRPr lang="it-IT" sz="1600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4352324" y="582099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4210429" y="740552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742982" y="1315476"/>
            <a:ext cx="54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CTR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396326" y="3502191"/>
            <a:ext cx="88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IFO+EPI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763300" y="242260"/>
            <a:ext cx="1002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72 </a:t>
            </a:r>
            <a:r>
              <a:rPr lang="it-IT" sz="1600" dirty="0" err="1" smtClean="0"/>
              <a:t>hpi</a:t>
            </a:r>
            <a:endParaRPr lang="it-IT" sz="1600" dirty="0"/>
          </a:p>
        </p:txBody>
      </p:sp>
      <p:cxnSp>
        <p:nvCxnSpPr>
          <p:cNvPr id="36" name="Connettore 1 35"/>
          <p:cNvCxnSpPr/>
          <p:nvPr/>
        </p:nvCxnSpPr>
        <p:spPr>
          <a:xfrm flipH="1">
            <a:off x="4210429" y="2794213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5604193" y="582099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lessandro.devita\Desktop\Colture primarie sarcomi\S122 K lipo pleo\S122K ACC\Zebrafish S122k\S122k T0\CTR panel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2324" y="7405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C:\Users\alessandro.devita\Desktop\Colture primarie sarcomi\S122 K lipo pleo\S122K ACC\Zebrafish S122k\S122k T0\CTR panel red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324" y="1660648"/>
            <a:ext cx="1152000" cy="76612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H="1">
            <a:off x="4210429" y="4869352"/>
            <a:ext cx="607" cy="17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3112790" y="5555068"/>
            <a:ext cx="1170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GEM+DOCE</a:t>
            </a:r>
            <a:endParaRPr lang="it-IT" sz="1600" dirty="0"/>
          </a:p>
        </p:txBody>
      </p:sp>
      <p:pic>
        <p:nvPicPr>
          <p:cNvPr id="1031" name="Picture 7" descr="C:\Users\alessandro.devita\Desktop\Colture primarie sarcomi\S122 K lipo pleo\S122K ACC\Zebrafish S122k\S122k T0\IFO+EPI panel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2324" y="2794213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2" name="Picture 8" descr="C:\Users\alessandro.devita\Desktop\Colture primarie sarcomi\S122 K lipo pleo\S122K ACC\Zebrafish S122k\S122k T0\IFO+EPI panel red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2324" y="3739688"/>
            <a:ext cx="1152000" cy="766122"/>
          </a:xfrm>
          <a:prstGeom prst="rect">
            <a:avLst/>
          </a:prstGeom>
          <a:noFill/>
        </p:spPr>
      </p:pic>
      <p:pic>
        <p:nvPicPr>
          <p:cNvPr id="1033" name="Picture 9" descr="C:\Users\alessandro.devita\Desktop\Colture primarie sarcomi\S122 K lipo pleo\S122K ACC\Zebrafish S122k\S122k T0\GEM+DOCE panel 3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2324" y="4877595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4" name="Picture 10" descr="C:\Users\alessandro.devita\Desktop\Colture primarie sarcomi\S122 K lipo pleo\S122K ACC\Zebrafish S122k\S122k T0\GEM+DOCE panel 3 red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2324" y="5791254"/>
            <a:ext cx="1152000" cy="766122"/>
          </a:xfrm>
          <a:prstGeom prst="rect">
            <a:avLst/>
          </a:prstGeom>
          <a:noFill/>
        </p:spPr>
      </p:pic>
      <p:pic>
        <p:nvPicPr>
          <p:cNvPr id="1037" name="Picture 13" descr="C:\Users\alessandro.devita\Desktop\Colture primarie sarcomi\S122 K lipo pleo\S122K ACC\Zebrafish S122k\S122k T72\IFO+EPI panel 3 (1)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04193" y="2794213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8" name="Picture 14" descr="C:\Users\alessandro.devita\Desktop\Colture primarie sarcomi\S122 K lipo pleo\S122K ACC\Zebrafish S122k\S122k T72\IFO+EPI panel 3 red (1)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4193" y="3739688"/>
            <a:ext cx="1152000" cy="766122"/>
          </a:xfrm>
          <a:prstGeom prst="rect">
            <a:avLst/>
          </a:prstGeom>
          <a:noFill/>
        </p:spPr>
      </p:pic>
      <p:pic>
        <p:nvPicPr>
          <p:cNvPr id="1042" name="Picture 18" descr="C:\Users\alessandro.devita\Desktop\Colture primarie sarcomi\S122 K lipo pleo\S122K ACC\Zebrafish S122k\S122k T72\GEM+DOCE panel (1)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04193" y="4877595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43" name="Picture 19" descr="C:\Users\alessandro.devita\Desktop\Colture primarie sarcomi\S122 K lipo pleo\S122K ACC\Zebrafish S122k\S122k T72\GEM+DOCE panel red (1).t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04193" y="5791254"/>
            <a:ext cx="1152000" cy="766122"/>
          </a:xfrm>
          <a:prstGeom prst="rect">
            <a:avLst/>
          </a:prstGeom>
          <a:noFill/>
        </p:spPr>
      </p:pic>
      <p:pic>
        <p:nvPicPr>
          <p:cNvPr id="1044" name="Picture 20" descr="C:\Users\alessandro.devita\Desktop\Colture primarie sarcomi\S122 K lipo pleo\S122K ACC\Zebrafish S122k\S122k T72\CTR panel (1).t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04193" y="740552"/>
            <a:ext cx="1152000" cy="7661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45" name="Picture 21" descr="C:\Users\alessandro.devita\Desktop\Colture primarie sarcomi\S122 K lipo pleo\S122K ACC\Zebrafish S122k\S122k T72\CTR panel red (1).t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04193" y="1660648"/>
            <a:ext cx="1152000" cy="766122"/>
          </a:xfrm>
          <a:prstGeom prst="rect">
            <a:avLst/>
          </a:prstGeom>
          <a:noFill/>
        </p:spPr>
      </p:pic>
      <p:pic>
        <p:nvPicPr>
          <p:cNvPr id="4" name="Picture 3" descr="C:\Users\alessandro.devita\Desktop\S122k zebrafish 2.t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98653" y="1268760"/>
            <a:ext cx="2361690" cy="1914773"/>
          </a:xfrm>
          <a:prstGeom prst="rect">
            <a:avLst/>
          </a:prstGeom>
          <a:noFill/>
        </p:spPr>
      </p:pic>
      <p:grpSp>
        <p:nvGrpSpPr>
          <p:cNvPr id="40" name="Gruppo 39"/>
          <p:cNvGrpSpPr/>
          <p:nvPr/>
        </p:nvGrpSpPr>
        <p:grpSpPr>
          <a:xfrm>
            <a:off x="107504" y="548680"/>
            <a:ext cx="1944216" cy="1800200"/>
            <a:chOff x="467544" y="332656"/>
            <a:chExt cx="7848872" cy="6192688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 l="26575" t="34733" r="30507" b="5068"/>
            <a:stretch>
              <a:fillRect/>
            </a:stretch>
          </p:blipFill>
          <p:spPr bwMode="auto">
            <a:xfrm>
              <a:off x="467544" y="332656"/>
              <a:ext cx="7848872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vale 41"/>
            <p:cNvSpPr/>
            <p:nvPr/>
          </p:nvSpPr>
          <p:spPr>
            <a:xfrm>
              <a:off x="1331640" y="3068960"/>
              <a:ext cx="1224136" cy="12241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Picture 5" descr="C:\Users\alessandro.devita\Desktop\S122k tumor growth inhibition rate %.t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62345" y="3140968"/>
            <a:ext cx="2361600" cy="2228013"/>
          </a:xfrm>
          <a:prstGeom prst="rect">
            <a:avLst/>
          </a:prstGeom>
          <a:noFill/>
        </p:spPr>
      </p:pic>
      <p:pic>
        <p:nvPicPr>
          <p:cNvPr id="3" name="Picture 2" descr="C:\Users\alessandro.devita\Desktop\S107 k bis.t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95736" y="548680"/>
            <a:ext cx="1350000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 descr="C:\Users\alessandro.devita\Desktop\s122 10x (1).t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984" y="2852936"/>
            <a:ext cx="1440160" cy="1080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5" name="Picture 3" descr="C:\Users\alessandro.devita\Desktop\s122 20x (1).t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5549" y="3645024"/>
            <a:ext cx="1248139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4" name="CasellaDiTesto 43"/>
          <p:cNvSpPr txBox="1"/>
          <p:nvPr/>
        </p:nvSpPr>
        <p:spPr>
          <a:xfrm>
            <a:off x="179512" y="8121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Pleomorphic</a:t>
            </a:r>
            <a:r>
              <a:rPr lang="it-IT" b="1" dirty="0" smtClean="0"/>
              <a:t> liposarcoma S122K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15</Words>
  <Application>Microsoft Office PowerPoint</Application>
  <PresentationFormat>Presentazione su schermo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alessandro.devita</dc:creator>
  <cp:lastModifiedBy>alessandro.devita</cp:lastModifiedBy>
  <cp:revision>145</cp:revision>
  <dcterms:created xsi:type="dcterms:W3CDTF">2020-09-01T08:32:22Z</dcterms:created>
  <dcterms:modified xsi:type="dcterms:W3CDTF">2022-06-27T08:06:47Z</dcterms:modified>
</cp:coreProperties>
</file>